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1" r:id="rId8"/>
    <p:sldId id="260" r:id="rId9"/>
    <p:sldId id="259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5FDFC-51FB-4107-9977-50DF9092BBAA}" type="datetimeFigureOut">
              <a:rPr lang="ru-RU" smtClean="0"/>
              <a:t>07.12.2016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DA70F-6FAF-4526-9E6B-55237850BF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6771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5FDFC-51FB-4107-9977-50DF9092BBAA}" type="datetimeFigureOut">
              <a:rPr lang="ru-RU" smtClean="0"/>
              <a:t>07.12.2016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DA70F-6FAF-4526-9E6B-55237850BF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2268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5FDFC-51FB-4107-9977-50DF9092BBAA}" type="datetimeFigureOut">
              <a:rPr lang="ru-RU" smtClean="0"/>
              <a:t>07.12.2016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DA70F-6FAF-4526-9E6B-55237850BF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39331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5FDFC-51FB-4107-9977-50DF9092BBAA}" type="datetimeFigureOut">
              <a:rPr lang="ru-RU" smtClean="0"/>
              <a:t>07.12.2016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DA70F-6FAF-4526-9E6B-55237850BF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43701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5FDFC-51FB-4107-9977-50DF9092BBAA}" type="datetimeFigureOut">
              <a:rPr lang="ru-RU" smtClean="0"/>
              <a:t>07.12.2016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DA70F-6FAF-4526-9E6B-55237850BF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23941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5FDFC-51FB-4107-9977-50DF9092BBAA}" type="datetimeFigureOut">
              <a:rPr lang="ru-RU" smtClean="0"/>
              <a:t>07.12.2016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DA70F-6FAF-4526-9E6B-55237850BF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02163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5FDFC-51FB-4107-9977-50DF9092BBAA}" type="datetimeFigureOut">
              <a:rPr lang="ru-RU" smtClean="0"/>
              <a:t>07.12.2016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DA70F-6FAF-4526-9E6B-55237850BF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6007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5FDFC-51FB-4107-9977-50DF9092BBAA}" type="datetimeFigureOut">
              <a:rPr lang="ru-RU" smtClean="0"/>
              <a:t>07.12.2016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DA70F-6FAF-4526-9E6B-55237850BF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5972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5FDFC-51FB-4107-9977-50DF9092BBAA}" type="datetimeFigureOut">
              <a:rPr lang="ru-RU" smtClean="0"/>
              <a:t>07.12.2016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DA70F-6FAF-4526-9E6B-55237850BF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3358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5FDFC-51FB-4107-9977-50DF9092BBAA}" type="datetimeFigureOut">
              <a:rPr lang="ru-RU" smtClean="0"/>
              <a:t>07.12.2016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DA70F-6FAF-4526-9E6B-55237850BF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44198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5FDFC-51FB-4107-9977-50DF9092BBAA}" type="datetimeFigureOut">
              <a:rPr lang="ru-RU" smtClean="0"/>
              <a:t>07.12.2016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DA70F-6FAF-4526-9E6B-55237850BF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2055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5FDFC-51FB-4107-9977-50DF9092BBAA}" type="datetimeFigureOut">
              <a:rPr lang="ru-RU" smtClean="0"/>
              <a:t>07.12.2016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0DA70F-6FAF-4526-9E6B-55237850BF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0542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Word_97-20031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0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Глобальные проблемы экономики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Desktop\image08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68760"/>
            <a:ext cx="8280920" cy="558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41756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4814152"/>
              </p:ext>
            </p:extLst>
          </p:nvPr>
        </p:nvGraphicFramePr>
        <p:xfrm>
          <a:off x="611560" y="764704"/>
          <a:ext cx="8136904" cy="53285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" name="Document" r:id="rId3" imgW="6463815" imgH="4212588" progId="Word.Document.8">
                  <p:embed/>
                </p:oleObj>
              </mc:Choice>
              <mc:Fallback>
                <p:oleObj name="Document" r:id="rId3" imgW="6463815" imgH="4212588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11560" y="764704"/>
                        <a:ext cx="8136904" cy="53285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46459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Север - ЮГ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admin\Desktop\north-south-devide-ma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095500"/>
            <a:ext cx="8424936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20431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admin\Desktop\Весь-мир-обеспеченность-продовольствием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85900" y="-22225"/>
            <a:ext cx="10361613" cy="7218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69124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admin\Desktop\slide_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6300" y="-41275"/>
            <a:ext cx="9067800" cy="6105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51237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admin\Desktop\slide_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405" y="2348880"/>
            <a:ext cx="8181975" cy="2952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85115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admin\Desktop\slide_4_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268760"/>
            <a:ext cx="7620000" cy="491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89750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Добыча ОПЕК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admin\Desktop\dobycha-nefti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4784"/>
            <a:ext cx="8856984" cy="5373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99095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Экономические проблемы России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admin\Desktop\0,,6402787_4,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8352928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80528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admin\Desktop\infografika_ottok_kapital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60648"/>
            <a:ext cx="9108504" cy="6597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435262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11</Words>
  <Application>Microsoft Office PowerPoint</Application>
  <PresentationFormat>Экран (4:3)</PresentationFormat>
  <Paragraphs>4</Paragraphs>
  <Slides>10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Тема Office</vt:lpstr>
      <vt:lpstr>Документ Microsoft Word 97-2003</vt:lpstr>
      <vt:lpstr>Глобальные проблемы экономики</vt:lpstr>
      <vt:lpstr>Север - ЮГ</vt:lpstr>
      <vt:lpstr>Презентация PowerPoint</vt:lpstr>
      <vt:lpstr>Презентация PowerPoint</vt:lpstr>
      <vt:lpstr>Презентация PowerPoint</vt:lpstr>
      <vt:lpstr>Презентация PowerPoint</vt:lpstr>
      <vt:lpstr>Добыча ОПЕК</vt:lpstr>
      <vt:lpstr>Экономические проблемы России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Глобальные проблемы экономики</dc:title>
  <dc:creator>admin</dc:creator>
  <cp:lastModifiedBy>admin</cp:lastModifiedBy>
  <cp:revision>2</cp:revision>
  <dcterms:created xsi:type="dcterms:W3CDTF">2016-12-07T13:24:54Z</dcterms:created>
  <dcterms:modified xsi:type="dcterms:W3CDTF">2016-12-07T14:15:58Z</dcterms:modified>
</cp:coreProperties>
</file>